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8" r:id="rId6"/>
    <p:sldId id="264" r:id="rId7"/>
    <p:sldId id="265" r:id="rId8"/>
    <p:sldId id="269" r:id="rId9"/>
    <p:sldId id="270" r:id="rId10"/>
    <p:sldId id="266" r:id="rId11"/>
    <p:sldId id="271" r:id="rId12"/>
    <p:sldId id="272" r:id="rId13"/>
    <p:sldId id="267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1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1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2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4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7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1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1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9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6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2D25-A9E6-4FBC-A1A8-15F27270134D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0D82-C8AC-4D1E-8621-63FDCABDC4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8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icc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Emotion et art </a:t>
            </a:r>
            <a:r>
              <a:rPr lang="en-US" dirty="0" err="1" smtClean="0"/>
              <a:t>numérique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Cookie, 2016. </a:t>
            </a:r>
            <a:r>
              <a:rPr lang="en-US" dirty="0" err="1" smtClean="0"/>
              <a:t>Cité</a:t>
            </a:r>
            <a:r>
              <a:rPr lang="en-US" dirty="0" smtClean="0"/>
              <a:t> des Sciences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Pierre Berger</a:t>
            </a:r>
            <a:r>
              <a:rPr lang="en-US" dirty="0"/>
              <a:t> </a:t>
            </a:r>
            <a:r>
              <a:rPr lang="en-US" dirty="0" smtClean="0"/>
              <a:t>:  </a:t>
            </a:r>
            <a:r>
              <a:rPr lang="en-US" dirty="0" err="1" smtClean="0"/>
              <a:t>Roxame</a:t>
            </a:r>
            <a:r>
              <a:rPr lang="en-US" dirty="0" smtClean="0"/>
              <a:t>, </a:t>
            </a:r>
            <a:r>
              <a:rPr lang="en-US" dirty="0" smtClean="0"/>
              <a:t> </a:t>
            </a:r>
            <a:r>
              <a:rPr lang="en-US" dirty="0" smtClean="0"/>
              <a:t>dicccan.com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734" y="3700328"/>
            <a:ext cx="1734643" cy="230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5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alive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734" y="3700328"/>
            <a:ext cx="1734643" cy="23092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59" y="3700328"/>
            <a:ext cx="1752535" cy="233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alive  mad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734" y="3700328"/>
            <a:ext cx="1734643" cy="23092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59" y="3700328"/>
            <a:ext cx="1752535" cy="23330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718" y="3700328"/>
            <a:ext cx="1734837" cy="230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l’oeuvre</a:t>
            </a:r>
            <a:r>
              <a:rPr lang="en-US" dirty="0" smtClean="0"/>
              <a:t> </a:t>
            </a:r>
            <a:r>
              <a:rPr lang="en-US" dirty="0" err="1" smtClean="0"/>
              <a:t>elle-même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383" y="1851383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Comportement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Verlinde</a:t>
            </a:r>
            <a:r>
              <a:rPr lang="en-US" dirty="0" smtClean="0"/>
              <a:t>  </a:t>
            </a:r>
            <a:r>
              <a:rPr lang="en-US" dirty="0" err="1" smtClean="0"/>
              <a:t>Azios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Résonance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512" y="2505075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21" y="3790186"/>
            <a:ext cx="1440547" cy="200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1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L’émotion dans Roxame.2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L’art </a:t>
            </a:r>
            <a:r>
              <a:rPr lang="fr-FR" dirty="0" err="1" smtClean="0"/>
              <a:t>algoriste</a:t>
            </a:r>
            <a:r>
              <a:rPr lang="fr-FR" dirty="0" smtClean="0"/>
              <a:t> classique et actuel   : algorithmes * </a:t>
            </a:r>
            <a:r>
              <a:rPr lang="fr-FR" dirty="0" err="1" smtClean="0"/>
              <a:t>random</a:t>
            </a:r>
            <a:r>
              <a:rPr lang="fr-FR" dirty="0" smtClean="0"/>
              <a:t>()</a:t>
            </a:r>
          </a:p>
          <a:p>
            <a:r>
              <a:rPr lang="fr-FR" dirty="0" smtClean="0"/>
              <a:t>Roxame.2 :  algorithmes*data</a:t>
            </a:r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Comment extraire l’émotion des data ? </a:t>
            </a:r>
            <a:br>
              <a:rPr lang="fr-FR" dirty="0" smtClean="0"/>
            </a:br>
            <a:r>
              <a:rPr lang="fr-FR" dirty="0" smtClean="0"/>
              <a:t>- contenu émotif « direct » des textes, photos, etc. </a:t>
            </a:r>
          </a:p>
          <a:p>
            <a:pPr>
              <a:buFontTx/>
              <a:buChar char="-"/>
            </a:pPr>
            <a:r>
              <a:rPr lang="fr-FR" dirty="0" smtClean="0"/>
              <a:t>analyse des mots avec un arbre sémantique</a:t>
            </a:r>
          </a:p>
          <a:p>
            <a:pPr>
              <a:buFontTx/>
              <a:buChar char="-"/>
            </a:pPr>
            <a:r>
              <a:rPr lang="fr-FR" dirty="0" smtClean="0"/>
              <a:t>Analyse sémantique des images </a:t>
            </a:r>
          </a:p>
        </p:txBody>
      </p:sp>
    </p:spTree>
    <p:extLst>
      <p:ext uri="{BB962C8B-B14F-4D97-AF65-F5344CB8AC3E}">
        <p14:creationId xmlns:p14="http://schemas.microsoft.com/office/powerpoint/2010/main" val="41524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Expression des émotions avec Roxame.2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Image fixe, un peu comme avec Roxame.1 </a:t>
            </a:r>
          </a:p>
          <a:p>
            <a:r>
              <a:rPr lang="fr-FR" dirty="0" smtClean="0"/>
              <a:t>Si plusieurs images, ou film : </a:t>
            </a:r>
            <a:br>
              <a:rPr lang="fr-FR" dirty="0" smtClean="0"/>
            </a:br>
            <a:r>
              <a:rPr lang="fr-FR" dirty="0" smtClean="0"/>
              <a:t>- tempos </a:t>
            </a:r>
            <a:br>
              <a:rPr lang="fr-FR" dirty="0" smtClean="0"/>
            </a:br>
            <a:r>
              <a:rPr lang="fr-FR" dirty="0" smtClean="0"/>
              <a:t>- tension narrative</a:t>
            </a:r>
          </a:p>
          <a:p>
            <a:r>
              <a:rPr lang="fr-FR" dirty="0" smtClean="0">
                <a:hlinkClick r:id="rId2"/>
              </a:rPr>
              <a:t>http://diccan.com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40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creation </a:t>
            </a:r>
            <a:r>
              <a:rPr lang="en-US" dirty="0" err="1" smtClean="0"/>
              <a:t>artistique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 qui </a:t>
            </a:r>
            <a:r>
              <a:rPr lang="en-US" dirty="0" err="1" smtClean="0"/>
              <a:t>compte</a:t>
            </a:r>
            <a:r>
              <a:rPr lang="en-US" dirty="0" smtClean="0"/>
              <a:t>, </a:t>
            </a:r>
            <a:r>
              <a:rPr lang="en-US" dirty="0" err="1" smtClean="0"/>
              <a:t>c’est</a:t>
            </a:r>
            <a:r>
              <a:rPr lang="en-US" dirty="0" smtClean="0"/>
              <a:t>  </a:t>
            </a:r>
            <a:r>
              <a:rPr lang="en-US" dirty="0" err="1" smtClean="0"/>
              <a:t>d’abord</a:t>
            </a:r>
            <a:r>
              <a:rPr lang="en-US" dirty="0" smtClean="0"/>
              <a:t> </a:t>
            </a:r>
            <a:r>
              <a:rPr lang="en-US" dirty="0" err="1" smtClean="0"/>
              <a:t>l’émotion</a:t>
            </a:r>
            <a:r>
              <a:rPr lang="en-US" dirty="0" smtClean="0"/>
              <a:t> du </a:t>
            </a:r>
            <a:r>
              <a:rPr lang="en-US" dirty="0" err="1" smtClean="0"/>
              <a:t>spectateur</a:t>
            </a:r>
            <a:r>
              <a:rPr lang="en-US" dirty="0" smtClean="0"/>
              <a:t>.  Si possible,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reste</a:t>
            </a:r>
            <a:r>
              <a:rPr lang="en-US" dirty="0" smtClean="0"/>
              <a:t> sans </a:t>
            </a:r>
            <a:r>
              <a:rPr lang="en-US" dirty="0" err="1" smtClean="0"/>
              <a:t>voix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Mais</a:t>
            </a:r>
            <a:r>
              <a:rPr lang="en-US" dirty="0" smtClean="0"/>
              <a:t> un artiste </a:t>
            </a:r>
            <a:r>
              <a:rPr lang="en-US" dirty="0" err="1" smtClean="0"/>
              <a:t>n’est</a:t>
            </a:r>
            <a:r>
              <a:rPr lang="en-US" dirty="0" smtClean="0"/>
              <a:t> pas un </a:t>
            </a:r>
            <a:r>
              <a:rPr lang="en-US" dirty="0" err="1" smtClean="0"/>
              <a:t>ingénieur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émotion</a:t>
            </a:r>
            <a:r>
              <a:rPr lang="en-US" dirty="0" smtClean="0"/>
              <a:t>(s). </a:t>
            </a:r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s’il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 un </a:t>
            </a: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techncien</a:t>
            </a:r>
            <a:r>
              <a:rPr lang="en-US" dirty="0" smtClean="0"/>
              <a:t> (Requiem, Fête)</a:t>
            </a:r>
          </a:p>
          <a:p>
            <a:endParaRPr lang="en-US" dirty="0"/>
          </a:p>
          <a:p>
            <a:r>
              <a:rPr lang="en-US" dirty="0" err="1" smtClean="0"/>
              <a:t>C’est</a:t>
            </a:r>
            <a:r>
              <a:rPr lang="en-US" dirty="0" smtClean="0"/>
              <a:t> pour </a:t>
            </a:r>
            <a:r>
              <a:rPr lang="en-US" dirty="0" err="1" smtClean="0"/>
              <a:t>exprimer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émotions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crée</a:t>
            </a:r>
            <a:r>
              <a:rPr lang="en-US" dirty="0" smtClean="0"/>
              <a:t>. A la </a:t>
            </a:r>
            <a:r>
              <a:rPr lang="en-US" dirty="0" err="1" smtClean="0"/>
              <a:t>limite</a:t>
            </a:r>
            <a:r>
              <a:rPr lang="en-US" dirty="0" smtClean="0"/>
              <a:t>, </a:t>
            </a: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importe</a:t>
            </a:r>
            <a:r>
              <a:rPr lang="en-US" dirty="0" smtClean="0"/>
              <a:t> </a:t>
            </a:r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un public.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par le </a:t>
            </a:r>
            <a:r>
              <a:rPr lang="en-US" dirty="0" err="1" smtClean="0"/>
              <a:t>numérique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Chez le </a:t>
            </a:r>
            <a:r>
              <a:rPr lang="en-US" dirty="0" err="1" smtClean="0"/>
              <a:t>spectateur</a:t>
            </a:r>
            <a:r>
              <a:rPr lang="en-US" dirty="0" smtClean="0"/>
              <a:t>. Rare, </a:t>
            </a:r>
            <a:r>
              <a:rPr lang="en-US" dirty="0" err="1" smtClean="0"/>
              <a:t>sauf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general </a:t>
            </a:r>
            <a:r>
              <a:rPr lang="en-US" dirty="0" err="1" smtClean="0"/>
              <a:t>dans</a:t>
            </a:r>
            <a:r>
              <a:rPr lang="en-US" dirty="0" smtClean="0"/>
              <a:t> les phases </a:t>
            </a:r>
            <a:r>
              <a:rPr lang="en-US" dirty="0" err="1" smtClean="0"/>
              <a:t>d’innovation</a:t>
            </a:r>
            <a:r>
              <a:rPr lang="en-US" dirty="0" smtClean="0"/>
              <a:t>.  </a:t>
            </a:r>
            <a:r>
              <a:rPr lang="en-US" i="1" dirty="0" err="1" smtClean="0"/>
              <a:t>Conciergerie</a:t>
            </a:r>
            <a:r>
              <a:rPr lang="en-US" i="1" dirty="0" smtClean="0"/>
              <a:t>.  Pixel blanc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854" y="2788131"/>
            <a:ext cx="2069205" cy="15519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80" y="2766409"/>
            <a:ext cx="2647950" cy="187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6" y="3569930"/>
            <a:ext cx="914400" cy="5939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87" y="485694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par le </a:t>
            </a:r>
            <a:r>
              <a:rPr lang="en-US" dirty="0" err="1" smtClean="0"/>
              <a:t>numérique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/>
          </a:p>
          <a:p>
            <a:r>
              <a:rPr lang="en-US" dirty="0" smtClean="0"/>
              <a:t>- Chez </a:t>
            </a:r>
            <a:r>
              <a:rPr lang="en-US" dirty="0" err="1" smtClean="0"/>
              <a:t>l’artiste</a:t>
            </a:r>
            <a:r>
              <a:rPr lang="en-US" dirty="0" smtClean="0"/>
              <a:t>, </a:t>
            </a:r>
            <a:r>
              <a:rPr lang="en-US" dirty="0" err="1" smtClean="0"/>
              <a:t>c’est</a:t>
            </a:r>
            <a:r>
              <a:rPr lang="en-US" dirty="0" smtClean="0"/>
              <a:t> beaucoup plus </a:t>
            </a:r>
            <a:r>
              <a:rPr lang="en-US" dirty="0" err="1" smtClean="0"/>
              <a:t>marqué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84" y="3887609"/>
            <a:ext cx="1874382" cy="20832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73" y="3770626"/>
            <a:ext cx="1905000" cy="2200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375" y="3887609"/>
            <a:ext cx="2286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Représenter</a:t>
            </a:r>
            <a:r>
              <a:rPr lang="en-US" dirty="0" smtClean="0"/>
              <a:t>/</a:t>
            </a:r>
            <a:r>
              <a:rPr lang="en-US" dirty="0" err="1" smtClean="0"/>
              <a:t>exprimer</a:t>
            </a:r>
            <a:r>
              <a:rPr lang="en-US" dirty="0" smtClean="0"/>
              <a:t> </a:t>
            </a:r>
            <a:r>
              <a:rPr lang="en-US" dirty="0" err="1" smtClean="0"/>
              <a:t>l’émotion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Mocap</a:t>
            </a:r>
            <a:r>
              <a:rPr lang="en-US" dirty="0" smtClean="0"/>
              <a:t>, animation,  MIT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185" y="4029869"/>
            <a:ext cx="2847975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65" y="3625339"/>
            <a:ext cx="2558796" cy="27127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56" y="4001294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9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le </a:t>
            </a:r>
            <a:r>
              <a:rPr lang="en-US" dirty="0" err="1" smtClean="0"/>
              <a:t>spectateur</a:t>
            </a:r>
            <a:r>
              <a:rPr lang="en-US" dirty="0" smtClean="0"/>
              <a:t> :  Google ranking,  Berenson 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Les machines </a:t>
            </a:r>
            <a:r>
              <a:rPr lang="en-US" i="1" dirty="0" err="1" smtClean="0"/>
              <a:t>détectent</a:t>
            </a:r>
            <a:r>
              <a:rPr lang="en-US" i="1" dirty="0" smtClean="0"/>
              <a:t> les </a:t>
            </a:r>
            <a:r>
              <a:rPr lang="en-US" i="1" dirty="0" err="1" smtClean="0"/>
              <a:t>émotions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err="1" smtClean="0"/>
              <a:t>humaines</a:t>
            </a:r>
            <a:r>
              <a:rPr lang="en-US" i="1" dirty="0" smtClean="0"/>
              <a:t> </a:t>
            </a:r>
            <a:r>
              <a:rPr lang="en-US" i="1" dirty="0" err="1" smtClean="0"/>
              <a:t>mieux</a:t>
            </a:r>
            <a:r>
              <a:rPr lang="en-US" i="1" dirty="0" smtClean="0"/>
              <a:t> </a:t>
            </a:r>
            <a:r>
              <a:rPr lang="en-US" i="1" dirty="0" err="1" smtClean="0"/>
              <a:t>que</a:t>
            </a:r>
            <a:r>
              <a:rPr lang="en-US" i="1" dirty="0" smtClean="0"/>
              <a:t> les </a:t>
            </a:r>
            <a:r>
              <a:rPr lang="en-US" i="1" dirty="0" err="1" smtClean="0"/>
              <a:t>humains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203" y="2818930"/>
            <a:ext cx="2928352" cy="236472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10800000" flipV="1">
            <a:off x="1120462" y="4383383"/>
            <a:ext cx="50485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"To build a site accessible to the robots which explore the Web is as important as to design the site for the </a:t>
            </a:r>
            <a:r>
              <a:rPr lang="en-US" sz="1400" dirty="0" err="1"/>
              <a:t>internauts</a:t>
            </a:r>
            <a:r>
              <a:rPr lang="en-US" sz="1400" dirty="0"/>
              <a:t>..."(Danny Sullivan, </a:t>
            </a:r>
            <a:r>
              <a:rPr lang="en-US" sz="1400" dirty="0" err="1"/>
              <a:t>rédacteur</a:t>
            </a:r>
            <a:r>
              <a:rPr lang="en-US" sz="1400" dirty="0"/>
              <a:t>-</a:t>
            </a:r>
            <a:r>
              <a:rPr lang="en-US" sz="1400" dirty="0" err="1"/>
              <a:t>en</a:t>
            </a:r>
            <a:r>
              <a:rPr lang="en-US" sz="1400" dirty="0"/>
              <a:t>-chef de SearchEngineLand.com)</a:t>
            </a:r>
          </a:p>
        </p:txBody>
      </p:sp>
    </p:spTree>
    <p:extLst>
      <p:ext uri="{BB962C8B-B14F-4D97-AF65-F5344CB8AC3E}">
        <p14:creationId xmlns:p14="http://schemas.microsoft.com/office/powerpoint/2010/main" val="238540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804" y="3245476"/>
            <a:ext cx="1335108" cy="100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0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alive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804" y="3245476"/>
            <a:ext cx="1335108" cy="10013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69412" y="3245476"/>
            <a:ext cx="1007758" cy="7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L’émotion</a:t>
            </a:r>
            <a:r>
              <a:rPr lang="en-US" dirty="0" smtClean="0"/>
              <a:t> </a:t>
            </a:r>
            <a:r>
              <a:rPr lang="en-US" dirty="0" err="1" smtClean="0"/>
              <a:t>modélisée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Chez </a:t>
            </a:r>
            <a:r>
              <a:rPr lang="en-US" dirty="0" err="1" smtClean="0"/>
              <a:t>l’artiste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Roxame</a:t>
            </a:r>
            <a:r>
              <a:rPr lang="en-US" dirty="0" smtClean="0"/>
              <a:t>   cold  alive  mad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804" y="3245476"/>
            <a:ext cx="1335108" cy="10013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69412" y="3245476"/>
            <a:ext cx="1007758" cy="7558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092" y="3400023"/>
            <a:ext cx="1008842" cy="75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261</Words>
  <Application>Microsoft Office PowerPoint</Application>
  <PresentationFormat>Personnalisé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Emotion et art numérique</vt:lpstr>
      <vt:lpstr> L’émotion dans la creation artistique</vt:lpstr>
      <vt:lpstr>L’émotion par le numérique</vt:lpstr>
      <vt:lpstr>L’émotion par le numérique</vt:lpstr>
      <vt:lpstr>L’émotion modélisée</vt:lpstr>
      <vt:lpstr>L’émotion modélisée </vt:lpstr>
      <vt:lpstr>L’émotion modélisée </vt:lpstr>
      <vt:lpstr>L’émotion modélisée </vt:lpstr>
      <vt:lpstr>L’émotion modélisée </vt:lpstr>
      <vt:lpstr>L’émotion modélisée </vt:lpstr>
      <vt:lpstr>L’émotion modélisée </vt:lpstr>
      <vt:lpstr>L’émotion modélisée </vt:lpstr>
      <vt:lpstr>Dans l’oeuvre elle-même </vt:lpstr>
      <vt:lpstr>L’émotion dans Roxame.2</vt:lpstr>
      <vt:lpstr>Expression des émotions avec Roxame.2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 et art numérique</dc:title>
  <dc:creator>Pierre BERGER</dc:creator>
  <cp:lastModifiedBy>Pierre-Henri Brouart</cp:lastModifiedBy>
  <cp:revision>19</cp:revision>
  <dcterms:created xsi:type="dcterms:W3CDTF">2014-11-02T15:10:16Z</dcterms:created>
  <dcterms:modified xsi:type="dcterms:W3CDTF">2016-11-18T20:22:53Z</dcterms:modified>
</cp:coreProperties>
</file>