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8" r:id="rId14"/>
    <p:sldId id="270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90A61-7E1C-DDD7-94B1-DE14D7E72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92DAAC-B5AF-D84B-DA85-ED5CB8A2D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A82817-ACBB-69B4-7C5B-D13588753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F3ADD5-792E-1B8D-45A9-EF5D90AD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E318B7-FE2A-11E9-B942-42A51A96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13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08E43-D58E-5FF0-D143-5B955314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531409-3546-4411-802D-BD3B41F23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ADC581-3DCC-EDB3-6D85-14141485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1681FE-080B-E828-7526-492977F7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624F30-1311-08B5-B691-5E8BD514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52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F9D72A0-20E4-2EBD-1C15-E4C6B3754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98DF72-189C-F7DC-16F7-F88A579DF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4FD50D-F852-FC9C-C0C4-FD56B43D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444580-81A3-1245-103B-749AE870B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00F14F-2BA7-6A58-A16B-77AE4199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1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E59C87-D571-BF72-DA98-9D4D8010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18B225-F621-C362-60AC-CEB1F9103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E66C9B-43E2-1F3B-D6A3-79FB66A6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37E00A-8574-9628-5245-4A6052694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66B303-7BE0-64EB-62CB-EB6D237B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28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86C5B-BB9D-4090-C782-4E7E3B87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01835A-1859-1642-131E-74F88E61B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519709-9200-12EC-4CB4-A7D15318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5EFB96-053F-E261-6FAE-6D07B7D4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453687-DCA6-0E22-CA6B-481D66CA7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45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2B23A-6632-D3CC-77BE-95289B99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2A4927-F0DC-8A48-E579-E962FA001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6E412B-AC78-E0DB-7224-4F620AEFA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D3D5BA-980D-1BF3-87BC-858F94DC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FD2E86-15EF-38B6-CF5E-822E58B00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7960EE-3198-6E40-C2B9-CBFEFFD4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55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A46353-F854-CAEE-C8D3-3ED765B2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F4BB28-80E3-2C62-B5F0-AC157BC88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B678A5-53A7-C72C-BB5D-255740904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E435637-FDDB-1C77-D9E6-A14C569B5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FA8D86-3CCF-A6C3-C82E-B71069274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5C30467-C1B3-2A5A-9DE3-67D9B4AC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CDCC81-2EBB-C159-940B-3528180A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2CE182-0F58-F57E-76C1-9989D84DF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23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A235E-6CFD-6647-3527-F0FD63301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BC6262-B8D7-8CA1-C680-9994C7A4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93BDC3-A1A2-E175-B936-FF8FD146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FBB161-668B-1A71-D232-2F7E39A8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57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F1D0AF-3054-65E1-DA70-F74BEC25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518B770-BA4E-090C-49D5-5FC4CCB8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C57677-036F-629A-E590-E9A89042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5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716BC1-933A-0185-BEC1-E692BF66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B1D072-FD8C-9BB8-F9A3-3270686CB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0F65D0-277A-150A-0FF1-F69316365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EF3E36-7CD7-76EA-B175-A6847EE6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B17F95-43EC-7E4F-AC79-77EC5E77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1F3D01-6E70-E188-7764-7C84F12D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38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A435C4-D1BB-6B1C-0A7A-AD7AA3A8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286396-463C-5435-14B9-9B8ED2B41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9B5084-0FDD-4C7E-982A-0DD7DBC56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261EFA-B9B9-4F11-5495-052355E3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E7BA01-0FAB-B2AB-BD60-A7CD5C5D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79B775-CF38-0AC7-D786-F978ECB5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54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AE0D96-F728-405F-49AC-054A35B3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646137-7C28-A5A7-BC79-E2AD14C3F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EB6B3D-9AB1-E3D8-78EE-DE5CEF47E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054259-45E2-484F-A15A-606C87D644C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F78121-5CE8-9055-BF4B-9D1D66852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F97C62-7C00-0A30-CE20-C98E1F28F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DD23B5-4470-4911-BC79-7534682A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30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E762A-5EA8-8CA6-5237-A5BE44EA9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4E1017-EE90-0E2C-4953-D985F31E1B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habits, tissu, capture d’écran&#10;&#10;Description générée automatiquement">
            <a:extLst>
              <a:ext uri="{FF2B5EF4-FFF2-40B4-BE49-F238E27FC236}">
                <a16:creationId xmlns:a16="http://schemas.microsoft.com/office/drawing/2014/main" id="{ACC61326-250A-7791-BBE1-88773FDB6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59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tissu&#10;&#10;Description générée automatiquement">
            <a:extLst>
              <a:ext uri="{FF2B5EF4-FFF2-40B4-BE49-F238E27FC236}">
                <a16:creationId xmlns:a16="http://schemas.microsoft.com/office/drawing/2014/main" id="{BA10290F-141A-F484-ADC9-EF05F0F7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47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art, graphisme&#10;&#10;Description générée automatiquement">
            <a:extLst>
              <a:ext uri="{FF2B5EF4-FFF2-40B4-BE49-F238E27FC236}">
                <a16:creationId xmlns:a16="http://schemas.microsoft.com/office/drawing/2014/main" id="{40329BD2-0A71-E626-B975-2BB8DEE2A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77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tissu, texte, capture d’écran&#10;&#10;Description générée automatiquement">
            <a:extLst>
              <a:ext uri="{FF2B5EF4-FFF2-40B4-BE49-F238E27FC236}">
                <a16:creationId xmlns:a16="http://schemas.microsoft.com/office/drawing/2014/main" id="{E930AFC5-FD89-A32E-C84C-D68B1373E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2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tissu, texte, capture d’écran&#10;&#10;Description générée automatiquement">
            <a:extLst>
              <a:ext uri="{FF2B5EF4-FFF2-40B4-BE49-F238E27FC236}">
                <a16:creationId xmlns:a16="http://schemas.microsoft.com/office/drawing/2014/main" id="{ADDC4C9C-6834-C5B3-1FEE-491AA4101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7" name="Image 6" descr="Une image contenant habits, tissu, texte, capture d’écran&#10;&#10;Description générée automatiquement">
            <a:extLst>
              <a:ext uri="{FF2B5EF4-FFF2-40B4-BE49-F238E27FC236}">
                <a16:creationId xmlns:a16="http://schemas.microsoft.com/office/drawing/2014/main" id="{6D076198-880D-E526-7C19-2D798CC3B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9" name="Image 8" descr="Une image contenant texte, habits, capture d’écran, tissu&#10;&#10;Description générée automatiquement">
            <a:extLst>
              <a:ext uri="{FF2B5EF4-FFF2-40B4-BE49-F238E27FC236}">
                <a16:creationId xmlns:a16="http://schemas.microsoft.com/office/drawing/2014/main" id="{C2E8FF6E-503E-5C2F-645D-624BE23D4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52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tissu&#10;&#10;Description générée automatiquement">
            <a:extLst>
              <a:ext uri="{FF2B5EF4-FFF2-40B4-BE49-F238E27FC236}">
                <a16:creationId xmlns:a16="http://schemas.microsoft.com/office/drawing/2014/main" id="{A93A875E-7662-39B2-9FF8-F1A9E1A68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habits, tissu&#10;&#10;Description générée automatiquement">
            <a:extLst>
              <a:ext uri="{FF2B5EF4-FFF2-40B4-BE49-F238E27FC236}">
                <a16:creationId xmlns:a16="http://schemas.microsoft.com/office/drawing/2014/main" id="{8B67740C-B19C-C272-9630-6714282F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81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tissu, capture d’écran&#10;&#10;Description générée automatiquement">
            <a:extLst>
              <a:ext uri="{FF2B5EF4-FFF2-40B4-BE49-F238E27FC236}">
                <a16:creationId xmlns:a16="http://schemas.microsoft.com/office/drawing/2014/main" id="{80F9A8E5-3DE9-2B74-2AE9-486F7EF1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6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art, parfum&#10;&#10;Description générée automatiquement">
            <a:extLst>
              <a:ext uri="{FF2B5EF4-FFF2-40B4-BE49-F238E27FC236}">
                <a16:creationId xmlns:a16="http://schemas.microsoft.com/office/drawing/2014/main" id="{9376730E-134E-F236-230E-B14B6198E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27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peinture, personne&#10;&#10;Description générée automatiquement">
            <a:extLst>
              <a:ext uri="{FF2B5EF4-FFF2-40B4-BE49-F238E27FC236}">
                <a16:creationId xmlns:a16="http://schemas.microsoft.com/office/drawing/2014/main" id="{2F926C56-1188-6E51-22F4-9D736D0E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graphisme, art, Graphique, Dessin d’enfant&#10;&#10;Description générée automatiquement">
            <a:extLst>
              <a:ext uri="{FF2B5EF4-FFF2-40B4-BE49-F238E27FC236}">
                <a16:creationId xmlns:a16="http://schemas.microsoft.com/office/drawing/2014/main" id="{D04F8B46-CC9A-E692-9A19-8AE280AA8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tissu, texte, capture d’écran&#10;&#10;Description générée automatiquement">
            <a:extLst>
              <a:ext uri="{FF2B5EF4-FFF2-40B4-BE49-F238E27FC236}">
                <a16:creationId xmlns:a16="http://schemas.microsoft.com/office/drawing/2014/main" id="{671A52E3-4937-5A14-6D89-7D273B271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4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lante, conception, art&#10;&#10;Description générée automatiquement">
            <a:extLst>
              <a:ext uri="{FF2B5EF4-FFF2-40B4-BE49-F238E27FC236}">
                <a16:creationId xmlns:a16="http://schemas.microsoft.com/office/drawing/2014/main" id="{C398F347-08D9-91DA-E888-89C1A9D0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0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Caractère coloré, graphisme, Graphique&#10;&#10;Description générée automatiquement">
            <a:extLst>
              <a:ext uri="{FF2B5EF4-FFF2-40B4-BE49-F238E27FC236}">
                <a16:creationId xmlns:a16="http://schemas.microsoft.com/office/drawing/2014/main" id="{AE0861FD-D88A-28CC-F073-82F0C2C1D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7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art, collage, graphisme&#10;&#10;Description générée automatiquement">
            <a:extLst>
              <a:ext uri="{FF2B5EF4-FFF2-40B4-BE49-F238E27FC236}">
                <a16:creationId xmlns:a16="http://schemas.microsoft.com/office/drawing/2014/main" id="{3628B012-36A6-B476-7624-8AC579926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84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peinture, Art moderne, Visage humain&#10;&#10;Description générée automatiquement">
            <a:extLst>
              <a:ext uri="{FF2B5EF4-FFF2-40B4-BE49-F238E27FC236}">
                <a16:creationId xmlns:a16="http://schemas.microsoft.com/office/drawing/2014/main" id="{7DE8D0DE-A130-6FC5-7245-BB2102742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93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t moderne, peinture, Arts visuels, art&#10;&#10;Description générée automatiquement">
            <a:extLst>
              <a:ext uri="{FF2B5EF4-FFF2-40B4-BE49-F238E27FC236}">
                <a16:creationId xmlns:a16="http://schemas.microsoft.com/office/drawing/2014/main" id="{06AE057D-3376-AB5A-6EDD-1769E5423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5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art, capture d’écran, collage&#10;&#10;Description générée automatiquement">
            <a:extLst>
              <a:ext uri="{FF2B5EF4-FFF2-40B4-BE49-F238E27FC236}">
                <a16:creationId xmlns:a16="http://schemas.microsoft.com/office/drawing/2014/main" id="{8DB4CAD1-872B-0455-CBE9-04DEAB676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28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collage, Art moderne, Photomontage&#10;&#10;Description générée automatiquement">
            <a:extLst>
              <a:ext uri="{FF2B5EF4-FFF2-40B4-BE49-F238E27FC236}">
                <a16:creationId xmlns:a16="http://schemas.microsoft.com/office/drawing/2014/main" id="{7382B3AE-5F07-BEF6-7DD7-4671C3FB6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09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roquis, dessin, illustration&#10;&#10;Description générée automatiquement">
            <a:extLst>
              <a:ext uri="{FF2B5EF4-FFF2-40B4-BE49-F238E27FC236}">
                <a16:creationId xmlns:a16="http://schemas.microsoft.com/office/drawing/2014/main" id="{72C1A186-2009-240B-0ABF-304101F32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79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peinture, texte, Visage humain&#10;&#10;Description générée automatiquement">
            <a:extLst>
              <a:ext uri="{FF2B5EF4-FFF2-40B4-BE49-F238E27FC236}">
                <a16:creationId xmlns:a16="http://schemas.microsoft.com/office/drawing/2014/main" id="{AC054067-7852-CB2E-25EA-B958E7800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16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ivre&#10;&#10;Description générée automatiquement">
            <a:extLst>
              <a:ext uri="{FF2B5EF4-FFF2-40B4-BE49-F238E27FC236}">
                <a16:creationId xmlns:a16="http://schemas.microsoft.com/office/drawing/2014/main" id="{A9DB1FC7-A1C5-5B55-F107-5F26027DB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2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iano, habits, homme&#10;&#10;Description générée automatiquement">
            <a:extLst>
              <a:ext uri="{FF2B5EF4-FFF2-40B4-BE49-F238E27FC236}">
                <a16:creationId xmlns:a16="http://schemas.microsoft.com/office/drawing/2014/main" id="{4F36307E-F68D-B805-A841-BBBE2BFE0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14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2CFAB380-6D44-85D1-3F47-A22F3C801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08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tissu, capture d’écran&#10;&#10;Description générée automatiquement">
            <a:extLst>
              <a:ext uri="{FF2B5EF4-FFF2-40B4-BE49-F238E27FC236}">
                <a16:creationId xmlns:a16="http://schemas.microsoft.com/office/drawing/2014/main" id="{BFBB5201-677A-43B2-6F07-1EE6478AF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Visage humain, cadre photo&#10;&#10;Description générée automatiquement">
            <a:extLst>
              <a:ext uri="{FF2B5EF4-FFF2-40B4-BE49-F238E27FC236}">
                <a16:creationId xmlns:a16="http://schemas.microsoft.com/office/drawing/2014/main" id="{690F63A8-1D7A-FC85-103D-C2764DFFB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35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, croquis, illustration&#10;&#10;Description générée automatiquement">
            <a:extLst>
              <a:ext uri="{FF2B5EF4-FFF2-40B4-BE49-F238E27FC236}">
                <a16:creationId xmlns:a16="http://schemas.microsoft.com/office/drawing/2014/main" id="{F5869DBE-D789-5514-49F0-3ED486FD9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10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texte, illustration&#10;&#10;Description générée automatiquement">
            <a:extLst>
              <a:ext uri="{FF2B5EF4-FFF2-40B4-BE49-F238E27FC236}">
                <a16:creationId xmlns:a16="http://schemas.microsoft.com/office/drawing/2014/main" id="{9231834D-40ED-2F01-8D86-C21F65835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6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ir et blanc, train, bateau, plein air&#10;&#10;Description générée automatiquement">
            <a:extLst>
              <a:ext uri="{FF2B5EF4-FFF2-40B4-BE49-F238E27FC236}">
                <a16:creationId xmlns:a16="http://schemas.microsoft.com/office/drawing/2014/main" id="{CC61F0CD-8EF0-3E32-3A59-A7A4AD92E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6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9D1868EE-7603-A794-FDC9-179862DAC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14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DAA972CD-6B9E-2898-F0CF-8429A4470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79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éléphant, dessin, dessin humoristique, art&#10;&#10;Description générée automatiquement">
            <a:extLst>
              <a:ext uri="{FF2B5EF4-FFF2-40B4-BE49-F238E27FC236}">
                <a16:creationId xmlns:a16="http://schemas.microsoft.com/office/drawing/2014/main" id="{7FAA3ED5-2AA4-6744-69D5-C7CA03DA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90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, télévision, canapé&#10;&#10;Description générée automatiquement">
            <a:extLst>
              <a:ext uri="{FF2B5EF4-FFF2-40B4-BE49-F238E27FC236}">
                <a16:creationId xmlns:a16="http://schemas.microsoft.com/office/drawing/2014/main" id="{013C1299-66E2-46CE-3CAA-46333DD8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2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Rectangle, capture d’écran, Police&#10;&#10;Description générée automatiquement">
            <a:extLst>
              <a:ext uri="{FF2B5EF4-FFF2-40B4-BE49-F238E27FC236}">
                <a16:creationId xmlns:a16="http://schemas.microsoft.com/office/drawing/2014/main" id="{D4E3FFE0-6012-ACD3-C6B4-AB4D57755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78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Arts visuels, mosaïque&#10;&#10;Description générée automatiquement">
            <a:extLst>
              <a:ext uri="{FF2B5EF4-FFF2-40B4-BE49-F238E27FC236}">
                <a16:creationId xmlns:a16="http://schemas.microsoft.com/office/drawing/2014/main" id="{429F47D4-E7EC-FE52-2FD4-D62DD1C92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41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tissu, capture d’écran&#10;&#10;Description générée automatiquement">
            <a:extLst>
              <a:ext uri="{FF2B5EF4-FFF2-40B4-BE49-F238E27FC236}">
                <a16:creationId xmlns:a16="http://schemas.microsoft.com/office/drawing/2014/main" id="{46E815C5-5564-CE24-0F68-EB6013EB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6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ectangle, capture d’écran, peinture, art&#10;&#10;Description générée automatiquement">
            <a:extLst>
              <a:ext uri="{FF2B5EF4-FFF2-40B4-BE49-F238E27FC236}">
                <a16:creationId xmlns:a16="http://schemas.microsoft.com/office/drawing/2014/main" id="{6C951188-D66C-94A9-5444-33620B16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63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texte, nature, Papier photographique&#10;&#10;Description générée automatiquement">
            <a:extLst>
              <a:ext uri="{FF2B5EF4-FFF2-40B4-BE49-F238E27FC236}">
                <a16:creationId xmlns:a16="http://schemas.microsoft.com/office/drawing/2014/main" id="{492170A6-2E9C-9181-FBF0-7DEF91BDE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Image 4" descr="Une image contenant Art moderne, peinture, Peinture acrylique, Peinture artistique&#10;&#10;Description générée automatiquement">
            <a:extLst>
              <a:ext uri="{FF2B5EF4-FFF2-40B4-BE49-F238E27FC236}">
                <a16:creationId xmlns:a16="http://schemas.microsoft.com/office/drawing/2014/main" id="{A1D2044E-2F82-8679-9021-2C9AFCE18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72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arbre, Rectangle, ligne&#10;&#10;Description générée automatiquement">
            <a:extLst>
              <a:ext uri="{FF2B5EF4-FFF2-40B4-BE49-F238E27FC236}">
                <a16:creationId xmlns:a16="http://schemas.microsoft.com/office/drawing/2014/main" id="{77BB9261-C908-3F42-CFFA-35295CAE6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3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ercle, art, moisissure, visualisation&#10;&#10;Description générée automatiquement">
            <a:extLst>
              <a:ext uri="{FF2B5EF4-FFF2-40B4-BE49-F238E27FC236}">
                <a16:creationId xmlns:a16="http://schemas.microsoft.com/office/drawing/2014/main" id="{FFBB9657-5E79-97B5-92BE-6D31EC45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34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tissu&#10;&#10;Description générée automatiquement">
            <a:extLst>
              <a:ext uri="{FF2B5EF4-FFF2-40B4-BE49-F238E27FC236}">
                <a16:creationId xmlns:a16="http://schemas.microsoft.com/office/drawing/2014/main" id="{B6BF97AB-51FD-EBED-AC98-D1B7D7726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50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tissu, capture d’écran&#10;&#10;Description générée automatiquement">
            <a:extLst>
              <a:ext uri="{FF2B5EF4-FFF2-40B4-BE49-F238E27FC236}">
                <a16:creationId xmlns:a16="http://schemas.microsoft.com/office/drawing/2014/main" id="{B85155AB-AB88-3F3C-8F17-E0E547C92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43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909E324-6929-E252-E25E-9DB488E69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73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habits, personne&#10;&#10;Description générée automatiquement">
            <a:extLst>
              <a:ext uri="{FF2B5EF4-FFF2-40B4-BE49-F238E27FC236}">
                <a16:creationId xmlns:a16="http://schemas.microsoft.com/office/drawing/2014/main" id="{55A991D7-7EB2-C7E2-CA95-0276AFC8B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87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4C7E5E83-C8E0-F87C-71DE-2768DE3C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4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fournitures de bureau, enveloppe&#10;&#10;Description générée automatiquement">
            <a:extLst>
              <a:ext uri="{FF2B5EF4-FFF2-40B4-BE49-F238E27FC236}">
                <a16:creationId xmlns:a16="http://schemas.microsoft.com/office/drawing/2014/main" id="{E287A86D-9AB0-DC49-B71E-0650DF00A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0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habits, tissu, capture d’écran&#10;&#10;Description générée automatiquement">
            <a:extLst>
              <a:ext uri="{FF2B5EF4-FFF2-40B4-BE49-F238E27FC236}">
                <a16:creationId xmlns:a16="http://schemas.microsoft.com/office/drawing/2014/main" id="{D52913DE-B827-A0A7-38B9-C07735C13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4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tif, carré, capture d’écran, Symétrie&#10;&#10;Description générée automatiquement">
            <a:extLst>
              <a:ext uri="{FF2B5EF4-FFF2-40B4-BE49-F238E27FC236}">
                <a16:creationId xmlns:a16="http://schemas.microsoft.com/office/drawing/2014/main" id="{5F3DA9FE-E857-EC53-AFAB-9A348435E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Image 4" descr="Une image contenant texte, capture d’écran, Rectangle, Police&#10;&#10;Description générée automatiquement">
            <a:extLst>
              <a:ext uri="{FF2B5EF4-FFF2-40B4-BE49-F238E27FC236}">
                <a16:creationId xmlns:a16="http://schemas.microsoft.com/office/drawing/2014/main" id="{239502A3-4314-F997-4B80-3C2FCB898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64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habits, tissu&#10;&#10;Description générée automatiquement">
            <a:extLst>
              <a:ext uri="{FF2B5EF4-FFF2-40B4-BE49-F238E27FC236}">
                <a16:creationId xmlns:a16="http://schemas.microsoft.com/office/drawing/2014/main" id="{1CF08E43-D108-2BD2-5571-07BC20EA7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491F0F6E-5503-D6F3-1DEE-3D61ECD44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69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sme, Graphique, capture d’écran&#10;&#10;Description générée automatiquement">
            <a:extLst>
              <a:ext uri="{FF2B5EF4-FFF2-40B4-BE49-F238E27FC236}">
                <a16:creationId xmlns:a16="http://schemas.microsoft.com/office/drawing/2014/main" id="{ACFFD3F7-D05A-7546-CBB9-DD22E368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996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fleur, lettre, jaune&#10;&#10;Description générée automatiquement">
            <a:extLst>
              <a:ext uri="{FF2B5EF4-FFF2-40B4-BE49-F238E27FC236}">
                <a16:creationId xmlns:a16="http://schemas.microsoft.com/office/drawing/2014/main" id="{D8524B21-3EDA-AD0F-4107-FC78ACFD2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305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habits, tissu&#10;&#10;Description générée automatiquement">
            <a:extLst>
              <a:ext uri="{FF2B5EF4-FFF2-40B4-BE49-F238E27FC236}">
                <a16:creationId xmlns:a16="http://schemas.microsoft.com/office/drawing/2014/main" id="{9C8661B6-97DC-2597-14FF-51C6D4367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56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texte, Shorts, stripe&#10;&#10;Description générée automatiquement">
            <a:extLst>
              <a:ext uri="{FF2B5EF4-FFF2-40B4-BE49-F238E27FC236}">
                <a16:creationId xmlns:a16="http://schemas.microsoft.com/office/drawing/2014/main" id="{98382B57-C4DC-0E22-3C8C-AF5C86C6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51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arme, affiche&#10;&#10;Description générée automatiquement">
            <a:extLst>
              <a:ext uri="{FF2B5EF4-FFF2-40B4-BE49-F238E27FC236}">
                <a16:creationId xmlns:a16="http://schemas.microsoft.com/office/drawing/2014/main" id="{19F6F215-E2A7-B1D2-2A5B-6ED3EB2A4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5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sme, illustration, fiction&#10;&#10;Description générée automatiquement">
            <a:extLst>
              <a:ext uri="{FF2B5EF4-FFF2-40B4-BE49-F238E27FC236}">
                <a16:creationId xmlns:a16="http://schemas.microsoft.com/office/drawing/2014/main" id="{F3EAF0A1-2900-6661-B8CA-EE610AE3F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439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tissu, conception&#10;&#10;Description générée automatiquement">
            <a:extLst>
              <a:ext uri="{FF2B5EF4-FFF2-40B4-BE49-F238E27FC236}">
                <a16:creationId xmlns:a16="http://schemas.microsoft.com/office/drawing/2014/main" id="{846C7B14-A71C-9FF8-3AA4-0B99FACF3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19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Plan, ligne&#10;&#10;Description générée automatiquement">
            <a:extLst>
              <a:ext uri="{FF2B5EF4-FFF2-40B4-BE49-F238E27FC236}">
                <a16:creationId xmlns:a16="http://schemas.microsoft.com/office/drawing/2014/main" id="{EE74C12A-9D14-C1DD-76CF-A96E53417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30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tissu&#10;&#10;Description générée automatiquement">
            <a:extLst>
              <a:ext uri="{FF2B5EF4-FFF2-40B4-BE49-F238E27FC236}">
                <a16:creationId xmlns:a16="http://schemas.microsoft.com/office/drawing/2014/main" id="{8A54B9AC-7C36-5B97-C21F-F4A4EC3B5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09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tissu, capture d’écran&#10;&#10;Description générée automatiquement">
            <a:extLst>
              <a:ext uri="{FF2B5EF4-FFF2-40B4-BE49-F238E27FC236}">
                <a16:creationId xmlns:a16="http://schemas.microsoft.com/office/drawing/2014/main" id="{DF6ABA67-FC62-9B77-D780-DF2C3C478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50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F6D5E2AB-F8AB-62A5-E8D4-6DA863312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93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D8D452F8-EA3C-9FD9-6E3C-668B2CAE1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215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tissu, capture d’écran&#10;&#10;Description générée automatiquement">
            <a:extLst>
              <a:ext uri="{FF2B5EF4-FFF2-40B4-BE49-F238E27FC236}">
                <a16:creationId xmlns:a16="http://schemas.microsoft.com/office/drawing/2014/main" id="{DC4BF16D-4F3C-9BD9-F5D3-476D0030D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83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Plan, schématique&#10;&#10;Description générée automatiquement">
            <a:extLst>
              <a:ext uri="{FF2B5EF4-FFF2-40B4-BE49-F238E27FC236}">
                <a16:creationId xmlns:a16="http://schemas.microsoft.com/office/drawing/2014/main" id="{A31856DE-083C-9550-7CD4-09544A0A1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495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femme&#10;&#10;Description générée automatiquement">
            <a:extLst>
              <a:ext uri="{FF2B5EF4-FFF2-40B4-BE49-F238E27FC236}">
                <a16:creationId xmlns:a16="http://schemas.microsoft.com/office/drawing/2014/main" id="{BE0519AB-483B-E037-DF0E-4FC7F0A68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40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 d’enfant, art&#10;&#10;Description générée automatiquement">
            <a:extLst>
              <a:ext uri="{FF2B5EF4-FFF2-40B4-BE49-F238E27FC236}">
                <a16:creationId xmlns:a16="http://schemas.microsoft.com/office/drawing/2014/main" id="{945BEF8F-3AA6-4153-F408-624FC7807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62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isage humain, graphisme, homme&#10;&#10;Description générée automatiquement">
            <a:extLst>
              <a:ext uri="{FF2B5EF4-FFF2-40B4-BE49-F238E27FC236}">
                <a16:creationId xmlns:a16="http://schemas.microsoft.com/office/drawing/2014/main" id="{31EEFC77-43BD-C32D-1F8E-815EF3C4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6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habits, tissu&#10;&#10;Description générée automatiquement">
            <a:extLst>
              <a:ext uri="{FF2B5EF4-FFF2-40B4-BE49-F238E27FC236}">
                <a16:creationId xmlns:a16="http://schemas.microsoft.com/office/drawing/2014/main" id="{EFF5D2D3-2101-5E9C-651C-89AC625F5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914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Grand écran</PresentationFormat>
  <Paragraphs>0</Paragraphs>
  <Slides>68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2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Pierre BERGER</dc:creator>
  <cp:lastModifiedBy>Pierre BERGER</cp:lastModifiedBy>
  <cp:revision>3</cp:revision>
  <dcterms:created xsi:type="dcterms:W3CDTF">2024-12-30T17:33:56Z</dcterms:created>
  <dcterms:modified xsi:type="dcterms:W3CDTF">2024-12-30T18:56:46Z</dcterms:modified>
</cp:coreProperties>
</file>